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  <p:sldMasterId id="2147483648" r:id="rId2"/>
  </p:sldMasterIdLst>
  <p:notesMasterIdLst>
    <p:notesMasterId r:id="rId10"/>
  </p:notesMasterIdLst>
  <p:sldIdLst>
    <p:sldId id="261" r:id="rId3"/>
    <p:sldId id="262" r:id="rId4"/>
    <p:sldId id="260" r:id="rId5"/>
    <p:sldId id="257" r:id="rId6"/>
    <p:sldId id="258" r:id="rId7"/>
    <p:sldId id="259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EEEF8-F108-4484-BA74-7ABDC3CBF1A1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D4DB-1548-42A0-ACCB-47DA6683F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3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9830-662A-4AC5-9213-352E7FEE1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4B9CA-AA69-45A9-AED1-18A857038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8EC62-E839-428C-9271-A3EF3C5E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F8963-522D-4382-B672-321D9B316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A4841-B881-43FB-A7FC-DBD33A73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75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30FD-5E9D-4B6A-A0A9-BB1ECA53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C3F4C-E095-4299-9488-F567656E7C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0ADC7-026F-4284-81CC-5E0391E9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DC768-8139-4FE7-B937-46DA5E9A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BAE4F-F6E0-48FB-A003-10924A99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607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9F67F4-E84E-453F-8B67-9FFECC4C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D94C5B-254B-421F-AA4C-3592B53CB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383C3-C710-4E6F-9E7F-34129F8B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A8DA8-09EC-4EE2-88A8-3406789C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AE5E-0197-4A93-A878-E9255D8FA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976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753165" y="1604799"/>
            <a:ext cx="4958792" cy="495414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19402" y="1604800"/>
            <a:ext cx="4992556" cy="6720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200" dirty="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402" y="2468896"/>
            <a:ext cx="4992556" cy="4128457"/>
          </a:xfrm>
          <a:prstGeom prst="rect">
            <a:avLst/>
          </a:prstGeom>
        </p:spPr>
        <p:txBody>
          <a:bodyPr/>
          <a:lstStyle>
            <a:lvl1pPr>
              <a:defRPr sz="2133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867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F9696-E78C-4BE0-9E21-58BCC90D9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AB7EE-97FC-4DF0-81A9-77C0BE248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E5B88-3E81-4090-87ED-7CD128EA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E51D5-123A-4387-8D23-D5BF4806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9F4E2-F189-4C02-A734-B0E73A20E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10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26A2-243A-44EF-AB39-33B390D5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5BFD7-E166-42E4-9903-59B395CB2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D7D13-647F-4044-A164-74D49EB35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9FCD3-D8FF-49D6-B262-921CDEF9D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D8300-A5D0-4BD5-895C-DA0F8F87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53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95D9-83B1-44DE-A2D3-406E4DDF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563B-40F2-4829-AF4C-4962B2B2D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CB04B-C642-4929-BBFD-B23CAA9D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262D0-02A7-4232-8536-1A163D8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1853F-2478-422E-8A67-A30BF821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D2817-4A30-4476-BCBB-6D8F3251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04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33AB-337A-4C51-A2F6-52F2325E0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A21D59-D805-4564-9726-B84FC7CF2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5CE9B-8794-4BDE-8516-72C4D2E71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AF010A-B567-4D6B-8523-B4CEF39EE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D9BB1-3BC2-42B3-8B7A-8B8DBC504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5975F7-C8BE-425A-BCEC-200C4639F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D6D9E-D6BF-47C1-AAAC-D69FC637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4300C-0266-4771-A9B8-E170FAAE0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64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7CC92-D323-42FA-94CB-B3FD99AB2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900CDD-906B-4322-920B-F06EE1E6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99998-A19E-4CCB-A98C-3B1DD405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3E92A-D1D4-4BD4-AE11-AE11E304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B7BD99-98A8-414D-9954-DA4AFEA7F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60AAB-A53A-443B-BD45-E7F05F13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22687-498D-4E0C-B705-47D55439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3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93D6-7BB0-46CA-B00A-8A662860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4E9B5-F045-41C1-AA00-7FCD9FCEC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BC5E4-0297-431A-BBFF-F8407837B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9C023-5C85-4D13-BB30-9FBB234B0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F9CCE-4A1D-4FC8-A3A0-11FC9C47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696857-56EC-4573-8805-1DBB08C4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510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4403-1A07-42F7-A228-C1B540A3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A23A2E-9883-4A9A-8D61-8DBD06F96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0D726-17F7-4E08-91BE-F596788A8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54E05-A4AD-4017-A114-F991E77F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063EA-2CA5-4BF6-9BD5-17019672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6D036-96F8-48BF-901B-2A58D842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74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F07985-4064-47C9-93CB-DC71783F9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46338-BA03-484D-9590-FECB52774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78C41-C50F-4C69-9E1D-D5E5628C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CB60-5470-431C-95BA-AE574F491E70}" type="datetimeFigureOut">
              <a:rPr lang="en-GB" smtClean="0"/>
              <a:t>20/01/2021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F82A9-A2B9-4770-A832-32016A629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CD61E-3AB0-4F39-AA65-5FD3FEC1E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A229-CE65-472B-A14D-044365E1C65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1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753165" y="1604799"/>
            <a:ext cx="4958792" cy="495414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753165" y="1604799"/>
            <a:ext cx="4958792" cy="4954149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.ac.uk/researchinstitutes/healthwellbeing/guidelines/remotestudy/" TargetMode="External"/><Relationship Id="rId2" Type="http://schemas.openxmlformats.org/officeDocument/2006/relationships/hyperlink" Target="https://www.gla.ac.uk/researchinstitutes/healthwellbeing/guidelines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la.ac.uk/researchinstitutes/healthwellbeing/staffstudent/suggestions/" TargetMode="External"/><Relationship Id="rId5" Type="http://schemas.openxmlformats.org/officeDocument/2006/relationships/hyperlink" Target="https://www.gov.uk/tax-relief-for-employees/working-at-home" TargetMode="External"/><Relationship Id="rId4" Type="http://schemas.openxmlformats.org/officeDocument/2006/relationships/hyperlink" Target="https://www.gla.ac.uk/researchinstitutes/healthwellbeing/guidelines/remoteworkin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" y="-2675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219393"/>
            <a:ext cx="2469287" cy="187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4" y="414029"/>
            <a:ext cx="2690719" cy="16674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7982" y="2273043"/>
            <a:ext cx="9488244" cy="2513517"/>
          </a:xfr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609585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121917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828754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2438339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3047924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3657509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4267093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4876678" algn="l" defTabSz="121917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</a:rPr>
              <a:t>IHW Town Hall Meeting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Thursday 21 January 2021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11.30-12.30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281" y="196800"/>
            <a:ext cx="1575439" cy="18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D5366-EA38-4178-B180-1C5FCD5CA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2" y="521209"/>
            <a:ext cx="10564294" cy="1097280"/>
          </a:xfrm>
        </p:spPr>
        <p:txBody>
          <a:bodyPr/>
          <a:lstStyle/>
          <a:p>
            <a:pPr algn="ctr"/>
            <a:r>
              <a:rPr lang="en-GB" dirty="0"/>
              <a:t>Please ask questions via Chat to Asha or ‘Everyone’</a:t>
            </a:r>
            <a:br>
              <a:rPr lang="en-GB" dirty="0"/>
            </a:br>
            <a:r>
              <a:rPr lang="en-GB" dirty="0"/>
              <a:t>or by raising your virtual ‘hand’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6174-B34C-430B-9C67-CE43E6A8F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2" y="1618490"/>
            <a:ext cx="10792894" cy="4978864"/>
          </a:xfrm>
        </p:spPr>
        <p:txBody>
          <a:bodyPr/>
          <a:lstStyle/>
          <a:p>
            <a:r>
              <a:rPr lang="en-GB" sz="2000" b="1" i="0" dirty="0">
                <a:solidFill>
                  <a:srgbClr val="34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 IHW guidelines </a:t>
            </a:r>
            <a:r>
              <a:rPr lang="en-GB" sz="2000" i="0" dirty="0">
                <a:solidFill>
                  <a:srgbClr val="34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https://www.gla.ac.uk/researchinstitutes/healthwellbeing/guidelines/</a:t>
            </a:r>
            <a:r>
              <a:rPr lang="en-GB" sz="2000" i="0" dirty="0">
                <a:solidFill>
                  <a:srgbClr val="34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sz="2000" b="1" i="0" dirty="0">
              <a:solidFill>
                <a:srgbClr val="34353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0" dirty="0">
                <a:solidFill>
                  <a:srgbClr val="34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IHW guidance on good practice for remote studying for PGT and PGR students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https://www.gla.ac.uk/researchinstitutes/healthwellbeing/guidelines/remotestudy/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i="0" dirty="0">
                <a:solidFill>
                  <a:srgbClr val="3435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IHW guidance on good practice for remote working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https://www.gla.ac.uk/researchinstitutes/healthwellbeing/guidelines/remoteworking/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relief </a:t>
            </a:r>
            <a:r>
              <a:rPr lang="en-GB" sz="2000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at </a:t>
            </a:r>
            <a:r>
              <a:rPr lang="en-GB" sz="2000" u="sng" dirty="0">
                <a:solidFill>
                  <a:schemeClr val="bg1">
                    <a:lumMod val="10000"/>
                  </a:schemeClr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https://www.gov.uk/tax-relief-for-employees/working-at-home</a:t>
            </a:r>
            <a:endParaRPr lang="en-GB" sz="2000" u="sng" dirty="0"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GB" sz="2000" u="sng" dirty="0">
              <a:solidFill>
                <a:schemeClr val="bg1">
                  <a:lumMod val="10000"/>
                </a:schemeClr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en-GB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Online suggestions and will be treated in confidence if you wish and can be submitted anonymously </a:t>
            </a:r>
            <a:r>
              <a:rPr lang="en-GB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  <a:hlinkClick r:id="rId6"/>
              </a:rPr>
              <a:t>https://www.gla.ac.uk/researchinstitutes/healthwellbeing/staffstudent/suggestions/</a:t>
            </a:r>
            <a:r>
              <a:rPr lang="en-GB" sz="20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endParaRPr lang="en-GB" sz="2000" u="sng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0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AB316-FDE1-4462-8CF6-77A5DA4A53D8}"/>
              </a:ext>
            </a:extLst>
          </p:cNvPr>
          <p:cNvSpPr txBox="1"/>
          <p:nvPr/>
        </p:nvSpPr>
        <p:spPr>
          <a:xfrm>
            <a:off x="2031746" y="6196343"/>
            <a:ext cx="812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Drone Progress Photographs taken 17</a:t>
            </a:r>
            <a:r>
              <a:rPr lang="en-GB" sz="2800" b="1" baseline="30000" dirty="0"/>
              <a:t>th</a:t>
            </a:r>
            <a:r>
              <a:rPr lang="en-GB" sz="2800" b="1" dirty="0"/>
              <a:t> January 2021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283B58-7A21-41D2-99AF-5B23C579C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238121"/>
            <a:ext cx="7820025" cy="5895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29CF71-F4F9-483E-8B66-996FB89C4D08}"/>
              </a:ext>
            </a:extLst>
          </p:cNvPr>
          <p:cNvSpPr txBox="1"/>
          <p:nvPr/>
        </p:nvSpPr>
        <p:spPr>
          <a:xfrm>
            <a:off x="3364992" y="2770632"/>
            <a:ext cx="2596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highlight>
                  <a:srgbClr val="FFFF00"/>
                </a:highlight>
              </a:rPr>
              <a:t>Advanced Research Centre (ARC)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FBE1D4-0093-40F3-9048-7BBE7FD8C1F4}"/>
              </a:ext>
            </a:extLst>
          </p:cNvPr>
          <p:cNvSpPr txBox="1"/>
          <p:nvPr/>
        </p:nvSpPr>
        <p:spPr>
          <a:xfrm>
            <a:off x="7237190" y="3001442"/>
            <a:ext cx="149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Clarice Pears</a:t>
            </a:r>
          </a:p>
        </p:txBody>
      </p:sp>
    </p:spTree>
    <p:extLst>
      <p:ext uri="{BB962C8B-B14F-4D97-AF65-F5344CB8AC3E}">
        <p14:creationId xmlns:p14="http://schemas.microsoft.com/office/powerpoint/2010/main" val="7005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AB316-FDE1-4462-8CF6-77A5DA4A53D8}"/>
              </a:ext>
            </a:extLst>
          </p:cNvPr>
          <p:cNvSpPr txBox="1"/>
          <p:nvPr/>
        </p:nvSpPr>
        <p:spPr>
          <a:xfrm>
            <a:off x="2031746" y="6196343"/>
            <a:ext cx="812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Drone Progress Photographs taken 17</a:t>
            </a:r>
            <a:r>
              <a:rPr lang="en-GB" sz="2800" b="1" baseline="30000" dirty="0"/>
              <a:t>th</a:t>
            </a:r>
            <a:r>
              <a:rPr lang="en-GB" sz="2800" b="1" dirty="0"/>
              <a:t> January 2021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AFC7F8-9BB8-41F2-B32B-82B69A73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7" y="300034"/>
            <a:ext cx="7820025" cy="58578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B76038-EECE-469B-BAE1-1671CEDA3CDD}"/>
              </a:ext>
            </a:extLst>
          </p:cNvPr>
          <p:cNvSpPr txBox="1"/>
          <p:nvPr/>
        </p:nvSpPr>
        <p:spPr>
          <a:xfrm>
            <a:off x="6095999" y="4868180"/>
            <a:ext cx="17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University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DEB9E-BD33-4F1A-86C1-26E2BCF7AC3E}"/>
              </a:ext>
            </a:extLst>
          </p:cNvPr>
          <p:cNvSpPr txBox="1"/>
          <p:nvPr/>
        </p:nvSpPr>
        <p:spPr>
          <a:xfrm>
            <a:off x="9281160" y="1572768"/>
            <a:ext cx="72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Byres Road</a:t>
            </a:r>
          </a:p>
        </p:txBody>
      </p:sp>
    </p:spTree>
    <p:extLst>
      <p:ext uri="{BB962C8B-B14F-4D97-AF65-F5344CB8AC3E}">
        <p14:creationId xmlns:p14="http://schemas.microsoft.com/office/powerpoint/2010/main" val="272111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AB316-FDE1-4462-8CF6-77A5DA4A53D8}"/>
              </a:ext>
            </a:extLst>
          </p:cNvPr>
          <p:cNvSpPr txBox="1"/>
          <p:nvPr/>
        </p:nvSpPr>
        <p:spPr>
          <a:xfrm>
            <a:off x="2031746" y="6196343"/>
            <a:ext cx="812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Drone Progress Photographs taken 17</a:t>
            </a:r>
            <a:r>
              <a:rPr lang="en-GB" sz="2800" b="1" baseline="30000" dirty="0"/>
              <a:t>th</a:t>
            </a:r>
            <a:r>
              <a:rPr lang="en-GB" sz="2800" b="1" dirty="0"/>
              <a:t> January 2021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ED2ADE-9FC0-464F-92A4-DE9BFE3F4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319788"/>
            <a:ext cx="780097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1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6AB316-FDE1-4462-8CF6-77A5DA4A53D8}"/>
              </a:ext>
            </a:extLst>
          </p:cNvPr>
          <p:cNvSpPr txBox="1"/>
          <p:nvPr/>
        </p:nvSpPr>
        <p:spPr>
          <a:xfrm>
            <a:off x="2031746" y="6196343"/>
            <a:ext cx="812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Drone Progress Photographs taken 17</a:t>
            </a:r>
            <a:r>
              <a:rPr lang="en-GB" sz="2800" b="1" baseline="30000" dirty="0"/>
              <a:t>th</a:t>
            </a:r>
            <a:r>
              <a:rPr lang="en-GB" sz="2800" b="1" dirty="0"/>
              <a:t> January 2021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B744D0-9D26-4F1D-93DF-6FABF669A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8406"/>
            <a:ext cx="77724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50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F80E13-D687-4AED-AE51-2090FD197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037" y="400047"/>
            <a:ext cx="7410451" cy="5605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D42AA8-CF93-4A9B-8D7B-4D352BE43760}"/>
              </a:ext>
            </a:extLst>
          </p:cNvPr>
          <p:cNvSpPr txBox="1"/>
          <p:nvPr/>
        </p:nvSpPr>
        <p:spPr>
          <a:xfrm>
            <a:off x="2031746" y="6196343"/>
            <a:ext cx="8128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Drone Progress Photographs taken 17</a:t>
            </a:r>
            <a:r>
              <a:rPr lang="en-GB" sz="2800" b="1" baseline="30000" dirty="0"/>
              <a:t>th</a:t>
            </a:r>
            <a:r>
              <a:rPr lang="en-GB" sz="2800" b="1" dirty="0"/>
              <a:t> January 2021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2E84B3-BFCA-4B63-AEA2-433036B4FC1F}"/>
              </a:ext>
            </a:extLst>
          </p:cNvPr>
          <p:cNvSpPr txBox="1"/>
          <p:nvPr/>
        </p:nvSpPr>
        <p:spPr>
          <a:xfrm>
            <a:off x="2205037" y="3429000"/>
            <a:ext cx="121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Byres Road</a:t>
            </a:r>
          </a:p>
        </p:txBody>
      </p:sp>
    </p:spTree>
    <p:extLst>
      <p:ext uri="{BB962C8B-B14F-4D97-AF65-F5344CB8AC3E}">
        <p14:creationId xmlns:p14="http://schemas.microsoft.com/office/powerpoint/2010/main" val="3361018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205</Words>
  <Application>Microsoft Office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UoG_PowerPoint_16.9</vt:lpstr>
      <vt:lpstr>IHW Town Hall Meeting Thursday 21 January 2021 11.30-12.30</vt:lpstr>
      <vt:lpstr>Please ask questions via Chat to Asha or ‘Everyone’ or by raising your virtual ‘hand’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Gray</dc:creator>
  <cp:lastModifiedBy>Audrey Dickie</cp:lastModifiedBy>
  <cp:revision>7</cp:revision>
  <dcterms:created xsi:type="dcterms:W3CDTF">2021-01-19T18:39:48Z</dcterms:created>
  <dcterms:modified xsi:type="dcterms:W3CDTF">2021-01-20T15:51:36Z</dcterms:modified>
</cp:coreProperties>
</file>