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0" r:id="rId4"/>
    <p:sldId id="264" r:id="rId5"/>
    <p:sldId id="261" r:id="rId6"/>
    <p:sldId id="262" r:id="rId7"/>
    <p:sldId id="265" r:id="rId8"/>
    <p:sldId id="266" r:id="rId9"/>
    <p:sldId id="25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5763-4F49-4B18-A068-A492A60E93ED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A5DB-9D51-4DCB-8D18-8C0BD1CC7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46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5763-4F49-4B18-A068-A492A60E93ED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A5DB-9D51-4DCB-8D18-8C0BD1CC7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6636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5763-4F49-4B18-A068-A492A60E93ED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A5DB-9D51-4DCB-8D18-8C0BD1CC7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244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5763-4F49-4B18-A068-A492A60E93ED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A5DB-9D51-4DCB-8D18-8C0BD1CC7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175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5763-4F49-4B18-A068-A492A60E93ED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A5DB-9D51-4DCB-8D18-8C0BD1CC7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745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5763-4F49-4B18-A068-A492A60E93ED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A5DB-9D51-4DCB-8D18-8C0BD1CC7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814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5763-4F49-4B18-A068-A492A60E93ED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A5DB-9D51-4DCB-8D18-8C0BD1CC7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538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5763-4F49-4B18-A068-A492A60E93ED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A5DB-9D51-4DCB-8D18-8C0BD1CC7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774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5763-4F49-4B18-A068-A492A60E93ED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A5DB-9D51-4DCB-8D18-8C0BD1CC7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936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5763-4F49-4B18-A068-A492A60E93ED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A5DB-9D51-4DCB-8D18-8C0BD1CC7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15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5763-4F49-4B18-A068-A492A60E93ED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3A5DB-9D51-4DCB-8D18-8C0BD1CC7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47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15763-4F49-4B18-A068-A492A60E93ED}" type="datetimeFigureOut">
              <a:rPr lang="en-GB" smtClean="0"/>
              <a:t>29/10/2019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3A5DB-9D51-4DCB-8D18-8C0BD1CC71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34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12321725" cy="693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288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12187487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5A592FA-C535-124E-A8E7-844425B8D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223" y="2583804"/>
            <a:ext cx="5184775" cy="103276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use 28pt font size </a:t>
            </a:r>
            <a:br>
              <a:rPr lang="en-US" sz="2800" b="1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41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your title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650459D-5F1E-5640-87B5-00F2D9510815}"/>
              </a:ext>
            </a:extLst>
          </p:cNvPr>
          <p:cNvSpPr txBox="1">
            <a:spLocks/>
          </p:cNvSpPr>
          <p:nvPr/>
        </p:nvSpPr>
        <p:spPr bwMode="auto">
          <a:xfrm>
            <a:off x="1126223" y="3725193"/>
            <a:ext cx="5400675" cy="1008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defRPr sz="1600">
                <a:solidFill>
                  <a:srgbClr val="4F596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4572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ヒラギノ角ゴ Pro W3" charset="0"/>
                <a:cs typeface="ＭＳ Ｐゴシック" charset="0"/>
              </a:defRPr>
            </a:lvl2pPr>
            <a:lvl3pPr marL="914400" algn="l" rtl="0" eaLnBrk="1" fontAlgn="base" hangingPunct="1">
              <a:spcBef>
                <a:spcPct val="20000"/>
              </a:spcBef>
              <a:spcAft>
                <a:spcPct val="0"/>
              </a:spcAft>
              <a:defRPr sz="1200" b="1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3pPr>
            <a:lvl4pPr marL="13716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4pPr>
            <a:lvl5pPr marL="1828800" algn="l" rtl="0" eaLnBrk="1" fontAlgn="base" hangingPunct="1">
              <a:spcBef>
                <a:spcPct val="20000"/>
              </a:spcBef>
              <a:spcAft>
                <a:spcPct val="0"/>
              </a:spcAft>
              <a:defRPr sz="1200">
                <a:solidFill>
                  <a:srgbClr val="00213B"/>
                </a:solidFill>
                <a:latin typeface="+mn-lt"/>
                <a:ea typeface="ＭＳ Ｐゴシック" charset="0"/>
                <a:cs typeface="ＭＳ Ｐゴシック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00213B"/>
                </a:solidFill>
                <a:latin typeface="+mn-lt"/>
                <a:ea typeface="+mn-ea"/>
              </a:defRPr>
            </a:lvl9pPr>
          </a:lstStyle>
          <a:p>
            <a:r>
              <a:rPr lang="en-US" altLang="en-US" sz="2000" kern="0" dirty="0">
                <a:solidFill>
                  <a:srgbClr val="003560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Please use 20 font size for your sub-title</a:t>
            </a:r>
          </a:p>
        </p:txBody>
      </p:sp>
    </p:spTree>
    <p:extLst>
      <p:ext uri="{BB962C8B-B14F-4D97-AF65-F5344CB8AC3E}">
        <p14:creationId xmlns:p14="http://schemas.microsoft.com/office/powerpoint/2010/main" val="3841778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" y="0"/>
            <a:ext cx="12189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67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" y="0"/>
            <a:ext cx="12189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09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" y="0"/>
            <a:ext cx="12189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6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12187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60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12187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626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12187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00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" y="0"/>
            <a:ext cx="12187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197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13</Words>
  <Application>Microsoft Office PowerPoint</Application>
  <PresentationFormat>Widescreen</PresentationFormat>
  <Paragraphs>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ヒラギノ角ゴ Pro W3</vt:lpstr>
      <vt:lpstr>Office Theme</vt:lpstr>
      <vt:lpstr>PowerPoint Presentation</vt:lpstr>
      <vt:lpstr>Please use 28pt font size  for your 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Glasgow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Purdie-Gore</dc:creator>
  <cp:lastModifiedBy>Alison Purdie-Gore</cp:lastModifiedBy>
  <cp:revision>8</cp:revision>
  <dcterms:created xsi:type="dcterms:W3CDTF">2019-04-18T10:43:00Z</dcterms:created>
  <dcterms:modified xsi:type="dcterms:W3CDTF">2019-10-29T16:59:04Z</dcterms:modified>
</cp:coreProperties>
</file>